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914400"/>
            <a:ext cx="5303520" cy="530352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52714" y="1869034"/>
            <a:ext cx="3394253" cy="3394253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01277" y="2717597"/>
            <a:ext cx="1697126" cy="1697126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0" y="3566160"/>
            <a:ext cx="530352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49840" y="914400"/>
            <a:ext cx="0" cy="530352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149840" y="3566160"/>
            <a:ext cx="1909267" cy="-1829714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263579" y="2452421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0094976" y="351129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Shape 8"/>
          <p:cNvSpPr/>
          <p:nvPr/>
        </p:nvSpPr>
        <p:spPr>
          <a:xfrm>
            <a:off x="640080" y="685800"/>
            <a:ext cx="676656" cy="676656"/>
          </a:xfrm>
          <a:prstGeom prst="roundRect">
            <a:avLst>
              <a:gd name="adj" fmla="val 22000"/>
            </a:avLst>
          </a:prstGeom>
          <a:solidFill>
            <a:srgbClr val="06384A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48345" y="794065"/>
            <a:ext cx="460126" cy="460126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31168" y="876888"/>
            <a:ext cx="294481" cy="294481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04788" y="950508"/>
            <a:ext cx="147240" cy="14724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48345" y="1024128"/>
            <a:ext cx="460126" cy="0"/>
          </a:xfrm>
          <a:prstGeom prst="line">
            <a:avLst/>
          </a:prstGeom>
          <a:noFill/>
          <a:ln w="9525">
            <a:solidFill>
              <a:srgbClr val="67E8F9">
                <a:alpha val="5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78408" y="794065"/>
            <a:ext cx="0" cy="460126"/>
          </a:xfrm>
          <a:prstGeom prst="line">
            <a:avLst/>
          </a:prstGeom>
          <a:noFill/>
          <a:ln w="9525">
            <a:solidFill>
              <a:srgbClr val="67E8F9">
                <a:alpha val="5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8408" y="1024128"/>
            <a:ext cx="165645" cy="-158743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75034" y="927502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Shape 16"/>
          <p:cNvSpPr/>
          <p:nvPr/>
        </p:nvSpPr>
        <p:spPr>
          <a:xfrm>
            <a:off x="923544" y="969264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9" name="Text 17"/>
          <p:cNvSpPr/>
          <p:nvPr/>
        </p:nvSpPr>
        <p:spPr>
          <a:xfrm>
            <a:off x="1463040" y="713232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100" kern="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463040" y="1024128"/>
            <a:ext cx="5486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A5F3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INNOVATIONS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40080" y="2331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COMPANY PROFILE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" y="2651760"/>
            <a:ext cx="6949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Connect what exists.</a:t>
            </a:r>
            <a:endParaRPr lang="en-US" sz="42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Build what's missing.</a:t>
            </a:r>
            <a:endParaRPr lang="en-US" sz="4200" dirty="0"/>
          </a:p>
        </p:txBody>
      </p:sp>
      <p:sp>
        <p:nvSpPr>
          <p:cNvPr id="23" name="Text 21"/>
          <p:cNvSpPr/>
          <p:nvPr/>
        </p:nvSpPr>
        <p:spPr>
          <a:xfrm>
            <a:off x="640080" y="4389120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Advanced AI-aided software development, led by experienced systems architects.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0080" y="5138928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working system in days, not months — built around your operation.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0080" y="6172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5F3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Davao City, Philippines</a:t>
            </a:r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     reconinnovations.net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LEADERSHIP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Founded by systems architects, integrators &amp; sales.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2596896" cy="3703320"/>
          </a:xfrm>
          <a:prstGeom prst="roundRect">
            <a:avLst>
              <a:gd name="adj" fmla="val 3521"/>
            </a:avLst>
          </a:prstGeom>
          <a:solidFill>
            <a:srgbClr val="ECFEFF"/>
          </a:solidFill>
          <a:ln w="15875">
            <a:solidFill>
              <a:srgbClr val="CFFAFE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344168" y="2468880"/>
            <a:ext cx="1188720" cy="1188720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6" name="Text 4"/>
          <p:cNvSpPr/>
          <p:nvPr/>
        </p:nvSpPr>
        <p:spPr>
          <a:xfrm>
            <a:off x="1344168" y="2468880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22960" y="3886200"/>
            <a:ext cx="22311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Earl Anilapde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4370832"/>
            <a:ext cx="223113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Co-Founder &amp; CEO</a:t>
            </a:r>
            <a:endParaRPr lang="en-US" sz="12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Lead Systems Architect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566160" y="2011680"/>
            <a:ext cx="2596896" cy="3703320"/>
          </a:xfrm>
          <a:prstGeom prst="roundRect">
            <a:avLst>
              <a:gd name="adj" fmla="val 352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dash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70248" y="2468880"/>
            <a:ext cx="1188720" cy="118872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11" name="Text 9"/>
          <p:cNvSpPr/>
          <p:nvPr/>
        </p:nvSpPr>
        <p:spPr>
          <a:xfrm>
            <a:off x="4270248" y="2468880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3749040" y="3886200"/>
            <a:ext cx="22311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Co-Founder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749040" y="4370832"/>
            <a:ext cx="223113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Systems Integration</a:t>
            </a:r>
            <a:endParaRPr lang="en-US" sz="12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Name to be added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492240" y="2011680"/>
            <a:ext cx="2596896" cy="3703320"/>
          </a:xfrm>
          <a:prstGeom prst="roundRect">
            <a:avLst>
              <a:gd name="adj" fmla="val 352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dash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196328" y="2468880"/>
            <a:ext cx="1188720" cy="118872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16" name="Text 14"/>
          <p:cNvSpPr/>
          <p:nvPr/>
        </p:nvSpPr>
        <p:spPr>
          <a:xfrm>
            <a:off x="7196328" y="2468880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6675120" y="3886200"/>
            <a:ext cx="22311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Co-Founder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675120" y="4370832"/>
            <a:ext cx="223113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Systems Integration</a:t>
            </a:r>
            <a:endParaRPr lang="en-US" sz="12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Name to be added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9418320" y="2011680"/>
            <a:ext cx="2596896" cy="3703320"/>
          </a:xfrm>
          <a:prstGeom prst="roundRect">
            <a:avLst>
              <a:gd name="adj" fmla="val 352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dash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0122408" y="2468880"/>
            <a:ext cx="1188720" cy="118872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21" name="Text 19"/>
          <p:cNvSpPr/>
          <p:nvPr/>
        </p:nvSpPr>
        <p:spPr>
          <a:xfrm>
            <a:off x="10122408" y="2468880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9601200" y="3886200"/>
            <a:ext cx="22311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Co-Founder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9601200" y="4370832"/>
            <a:ext cx="223113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Sales &amp; Business Dev</a:t>
            </a:r>
            <a:endParaRPr lang="en-US" sz="12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Name to be added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80960" y="685800"/>
            <a:ext cx="5486400" cy="548640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68512" y="1673352"/>
            <a:ext cx="3511296" cy="3511296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546336" y="2551176"/>
            <a:ext cx="1755648" cy="1755648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680960" y="3429000"/>
            <a:ext cx="548640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424160" y="685800"/>
            <a:ext cx="0" cy="548640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424160" y="3429000"/>
            <a:ext cx="1975104" cy="-1892808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576304" y="2276856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0369296" y="337413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Shape 8"/>
          <p:cNvSpPr/>
          <p:nvPr/>
        </p:nvSpPr>
        <p:spPr>
          <a:xfrm>
            <a:off x="640080" y="640080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06384A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42493" y="742493"/>
            <a:ext cx="435254" cy="435254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20839" y="820839"/>
            <a:ext cx="278563" cy="278563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90479" y="890479"/>
            <a:ext cx="139281" cy="139281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67E8F9">
                <a:alpha val="7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42493" y="960120"/>
            <a:ext cx="435254" cy="0"/>
          </a:xfrm>
          <a:prstGeom prst="line">
            <a:avLst/>
          </a:prstGeom>
          <a:noFill/>
          <a:ln w="9525">
            <a:solidFill>
              <a:srgbClr val="67E8F9">
                <a:alpha val="5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60120" y="742493"/>
            <a:ext cx="0" cy="435254"/>
          </a:xfrm>
          <a:prstGeom prst="line">
            <a:avLst/>
          </a:prstGeom>
          <a:noFill/>
          <a:ln w="9525">
            <a:solidFill>
              <a:srgbClr val="67E8F9">
                <a:alpha val="5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60120" y="960120"/>
            <a:ext cx="156692" cy="-150163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51523" y="868717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Shape 16"/>
          <p:cNvSpPr/>
          <p:nvPr/>
        </p:nvSpPr>
        <p:spPr>
          <a:xfrm>
            <a:off x="905256" y="90525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9" name="Text 17"/>
          <p:cNvSpPr/>
          <p:nvPr/>
        </p:nvSpPr>
        <p:spPr>
          <a:xfrm>
            <a:off x="1417320" y="71323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" y="228600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Let's build what's</a:t>
            </a:r>
            <a:endParaRPr lang="en-US" sz="40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missing.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640080" y="38404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Bring us your hardest technical challenge — a 30-minute discovery call, no commitment.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40080" y="4709160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EMAIL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011680" y="470916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info@reconinnovations.net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40080" y="5129784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PHONE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011680" y="5129784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+63 920 280 4324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40080" y="5550408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011680" y="5550408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reconinnovations.net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40080" y="5971032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LOCATION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011680" y="5971032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Davao City, Philippines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846320"/>
            <a:ext cx="2926080" cy="292608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585094" y="5373014"/>
            <a:ext cx="1872691" cy="1872691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053267" y="5841187"/>
            <a:ext cx="936346" cy="936346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6309360"/>
            <a:ext cx="292608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521440" y="4846320"/>
            <a:ext cx="0" cy="292608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521440" y="6309360"/>
            <a:ext cx="1053389" cy="-1009498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135917" y="5694883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1466576" y="625449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RECON DIFFERENCE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Built faster. Built around you.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640080" y="1737360"/>
            <a:ext cx="5349240" cy="1417320"/>
          </a:xfrm>
          <a:prstGeom prst="roundRect">
            <a:avLst>
              <a:gd name="adj" fmla="val 6452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51560" y="19751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A5F3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TRADITIONAL DEVELOPMENT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51560" y="2340864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Months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   the typical timeline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5989320" y="1737360"/>
            <a:ext cx="5486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→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6537960" y="1737360"/>
            <a:ext cx="5349240" cy="1417320"/>
          </a:xfrm>
          <a:prstGeom prst="roundRect">
            <a:avLst>
              <a:gd name="adj" fmla="val 6452"/>
            </a:avLst>
          </a:prstGeom>
          <a:solidFill>
            <a:srgbClr val="0E7490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49440" y="19751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WITH RECON  ·  AI-DRIVEN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49440" y="2340864"/>
            <a:ext cx="4526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BBF2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Days</a:t>
            </a:r>
            <a:pPr indent="0" marL="0">
              <a:buNone/>
            </a:pPr>
            <a:r>
              <a:rPr lang="en-US" sz="12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   to a working system</a:t>
            </a:r>
            <a:endParaRPr lang="en-US" sz="3800" dirty="0"/>
          </a:p>
        </p:txBody>
      </p:sp>
      <p:sp>
        <p:nvSpPr>
          <p:cNvPr id="19" name="Text 17"/>
          <p:cNvSpPr/>
          <p:nvPr/>
        </p:nvSpPr>
        <p:spPr>
          <a:xfrm>
            <a:off x="640080" y="3319272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A5F3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AI-driven development collapses delivery from months to days — without cutting corners.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40080" y="4023360"/>
            <a:ext cx="5349240" cy="2286000"/>
          </a:xfrm>
          <a:prstGeom prst="roundRect">
            <a:avLst>
              <a:gd name="adj" fmla="val 4000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" y="432511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CA5A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OLD WAY  ·  SOFTWARE-FIRST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51560" y="4736592"/>
            <a:ext cx="4526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Most systems are built first — then your organization is forced to bend its workflow to fit the software.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537960" y="4023360"/>
            <a:ext cx="5349240" cy="2286000"/>
          </a:xfrm>
          <a:prstGeom prst="roundRect">
            <a:avLst>
              <a:gd name="adj" fmla="val 4000"/>
            </a:avLst>
          </a:prstGeom>
          <a:solidFill>
            <a:srgbClr val="0E5063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949440" y="432511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RECON WAY  ·  PAIN-POINT-FIRST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949440" y="4736592"/>
            <a:ext cx="4526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 map your pain points and control points first — then build the system around them, with endless features, shaped to how you actually work.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82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WHO WE ARE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86384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Built to connect the systems</a:t>
            </a:r>
            <a:endParaRPr lang="en-US" sz="3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that run Philippine business.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331720"/>
            <a:ext cx="58521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is a systems integration and custom software firm based in Davao City. We build the middleware, applications, firmware, and AI-augmented systems that make disparate platforms work as one.</a:t>
            </a:r>
            <a:endParaRPr lang="en-US" sz="150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edge is depth: every engagement is led by an experienced systems architect and accelerated by AI operationalized across our daily build process — so enterprises get production-grade systems in weeks, not quarters.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903720" y="2286000"/>
            <a:ext cx="2286000" cy="1783080"/>
          </a:xfrm>
          <a:prstGeom prst="roundRect">
            <a:avLst>
              <a:gd name="adj" fmla="val 5128"/>
            </a:avLst>
          </a:prstGeom>
          <a:solidFill>
            <a:srgbClr val="ECFEFF"/>
          </a:solidFill>
          <a:ln w="12700">
            <a:solidFill>
              <a:srgbClr val="CFFAFE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196328" y="2596896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178040" y="276148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AI-FIRST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178040" y="327355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Engineering model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9464040" y="2286000"/>
            <a:ext cx="2286000" cy="1783080"/>
          </a:xfrm>
          <a:prstGeom prst="roundRect">
            <a:avLst>
              <a:gd name="adj" fmla="val 5128"/>
            </a:avLst>
          </a:prstGeom>
          <a:solidFill>
            <a:srgbClr val="ECFEFF"/>
          </a:solidFill>
          <a:ln w="12700">
            <a:solidFill>
              <a:srgbClr val="CFFAFE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9756648" y="2596896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9738360" y="276148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FULL-STACK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9738360" y="327355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Firmware → cloud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903720" y="4343400"/>
            <a:ext cx="2286000" cy="1783080"/>
          </a:xfrm>
          <a:prstGeom prst="roundRect">
            <a:avLst>
              <a:gd name="adj" fmla="val 5128"/>
            </a:avLst>
          </a:prstGeom>
          <a:solidFill>
            <a:srgbClr val="ECFEFF"/>
          </a:solidFill>
          <a:ln w="12700">
            <a:solidFill>
              <a:srgbClr val="CFFAFE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196328" y="4654296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7178040" y="481888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ARCHITECT-LED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7178040" y="533095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Senior judgment, every build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9464040" y="4343400"/>
            <a:ext cx="2286000" cy="1783080"/>
          </a:xfrm>
          <a:prstGeom prst="roundRect">
            <a:avLst>
              <a:gd name="adj" fmla="val 5128"/>
            </a:avLst>
          </a:prstGeom>
          <a:solidFill>
            <a:srgbClr val="ECFEFF"/>
          </a:solidFill>
          <a:ln w="12700">
            <a:solidFill>
              <a:srgbClr val="CFFAFE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756648" y="4654296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9" name="Text 17"/>
          <p:cNvSpPr/>
          <p:nvPr/>
        </p:nvSpPr>
        <p:spPr>
          <a:xfrm>
            <a:off x="9738360" y="481888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DAVAO, PH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9738360" y="5330952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Serving the Philippines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875520" y="-914400"/>
            <a:ext cx="3108960" cy="310896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435133" y="-354787"/>
            <a:ext cx="1989734" cy="1989734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32566" y="142646"/>
            <a:ext cx="994867" cy="994867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875520" y="640080"/>
            <a:ext cx="310896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430000" y="-914400"/>
            <a:ext cx="0" cy="310896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430000" y="640080"/>
            <a:ext cx="1119226" cy="-1072591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082882" y="-12802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1375136" y="58521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DRIVES US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Mission &amp; Vision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640080" y="2103120"/>
            <a:ext cx="5349240" cy="3931920"/>
          </a:xfrm>
          <a:prstGeom prst="roundRect">
            <a:avLst>
              <a:gd name="adj" fmla="val 2326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" y="2560320"/>
            <a:ext cx="548640" cy="6400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1051560" y="2761488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200" kern="0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MISSION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051560" y="3429000"/>
            <a:ext cx="4526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2000"/>
              </a:lnSpc>
              <a:buNone/>
            </a:pPr>
            <a:r>
              <a:rPr lang="en-US" sz="16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 revolutionize how software is built — pairing the most advanced AI-aided development with the judgment of experienced systems architects, so businesses get production-grade systems in weeks, not quarters.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37960" y="2103120"/>
            <a:ext cx="5349240" cy="3931920"/>
          </a:xfrm>
          <a:prstGeom prst="roundRect">
            <a:avLst>
              <a:gd name="adj" fmla="val 2326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949440" y="2560320"/>
            <a:ext cx="548640" cy="6400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949440" y="2761488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200" kern="0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VISION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949440" y="3429000"/>
            <a:ext cx="4526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2000"/>
              </a:lnSpc>
              <a:buNone/>
            </a:pPr>
            <a:r>
              <a:rPr lang="en-US" sz="17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Philippines where every enterprise runs on connected, intelligent systems — engineered locally, to world-class standards.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82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CHALLENGE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Most systems weren't built to work together.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platform — ERP, biometrics, fleet, inventory, IoT — solves its own problem. The space between them is where operations slow down, data breaks, and visibility disappears.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697480"/>
            <a:ext cx="3456432" cy="3017520"/>
          </a:xfrm>
          <a:prstGeom prst="roundRect">
            <a:avLst>
              <a:gd name="adj" fmla="val 303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51560" y="3108960"/>
            <a:ext cx="640080" cy="640080"/>
          </a:xfrm>
          <a:prstGeom prst="ellipse">
            <a:avLst/>
          </a:prstGeom>
          <a:solidFill>
            <a:srgbClr val="FEE2E2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3108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C262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✕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51560" y="3977640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Disconnected silos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4480560"/>
            <a:ext cx="27249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Data trapped in separate systems that don't talk to each other.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453128" y="2697480"/>
            <a:ext cx="3456432" cy="3017520"/>
          </a:xfrm>
          <a:prstGeom prst="roundRect">
            <a:avLst>
              <a:gd name="adj" fmla="val 303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64608" y="3108960"/>
            <a:ext cx="640080" cy="640080"/>
          </a:xfrm>
          <a:prstGeom prst="ellipse">
            <a:avLst/>
          </a:prstGeom>
          <a:solidFill>
            <a:srgbClr val="FEE2E2"/>
          </a:solidFill>
          <a:ln/>
        </p:spPr>
      </p:sp>
      <p:sp>
        <p:nvSpPr>
          <p:cNvPr id="12" name="Text 10"/>
          <p:cNvSpPr/>
          <p:nvPr/>
        </p:nvSpPr>
        <p:spPr>
          <a:xfrm>
            <a:off x="4864608" y="3108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C262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✕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864608" y="3977640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Manual re-entry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864608" y="4480560"/>
            <a:ext cx="27249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Teams re-key the same information across tools — slow and error-prone.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266176" y="2697480"/>
            <a:ext cx="3456432" cy="3017520"/>
          </a:xfrm>
          <a:prstGeom prst="roundRect">
            <a:avLst>
              <a:gd name="adj" fmla="val 303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677656" y="3108960"/>
            <a:ext cx="640080" cy="640080"/>
          </a:xfrm>
          <a:prstGeom prst="ellipse">
            <a:avLst/>
          </a:prstGeom>
          <a:solidFill>
            <a:srgbClr val="FEE2E2"/>
          </a:solidFill>
          <a:ln/>
        </p:spPr>
      </p:sp>
      <p:sp>
        <p:nvSpPr>
          <p:cNvPr id="17" name="Text 15"/>
          <p:cNvSpPr/>
          <p:nvPr/>
        </p:nvSpPr>
        <p:spPr>
          <a:xfrm>
            <a:off x="8677656" y="3108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C262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✕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677656" y="3977640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Lagging visibility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677656" y="4480560"/>
            <a:ext cx="27249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Leaders decide on partial, out-of-date information.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1737360"/>
            <a:ext cx="4572000" cy="457200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0" y="2560320"/>
            <a:ext cx="2926080" cy="292608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875520" y="3291840"/>
            <a:ext cx="1463040" cy="146304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4023360"/>
            <a:ext cx="457200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607040" y="1737360"/>
            <a:ext cx="0" cy="457200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07040" y="4023360"/>
            <a:ext cx="1645920" cy="-1577340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567160" y="3063240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0552176" y="396849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OUR APPROACH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786384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</a:t>
            </a:r>
            <a:pPr indent="0" marL="0">
              <a:buNone/>
            </a:pPr>
            <a:r>
              <a:rPr lang="en-US" sz="3200" b="1" dirty="0">
                <a:solidFill>
                  <a:srgbClr val="67E8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AiDgile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way.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40080" y="16002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A5F3F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 at every layer. Architects in command.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40080" y="228600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 operationalize AI across our daily build process — code generation, overnight refactors, automated review — while every output is owned and reviewed by a senior systems architect. Speed is the outcome, never the shortcut.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40080" y="4023360"/>
            <a:ext cx="3456432" cy="2011680"/>
          </a:xfrm>
          <a:prstGeom prst="roundRect">
            <a:avLst>
              <a:gd name="adj" fmla="val 4545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05840" y="4389120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987552" y="4535424"/>
            <a:ext cx="2816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AI-accelerated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987552" y="4983480"/>
            <a:ext cx="28163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Months of work delivered in days.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453128" y="4023360"/>
            <a:ext cx="3456432" cy="2011680"/>
          </a:xfrm>
          <a:prstGeom prst="roundRect">
            <a:avLst>
              <a:gd name="adj" fmla="val 4545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18888" y="4389120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4535424"/>
            <a:ext cx="2816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Senior-reviewed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4800600" y="4983480"/>
            <a:ext cx="28163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line owned by an architect.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66176" y="4023360"/>
            <a:ext cx="3456432" cy="2011680"/>
          </a:xfrm>
          <a:prstGeom prst="roundRect">
            <a:avLst>
              <a:gd name="adj" fmla="val 4545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631936" y="4389120"/>
            <a:ext cx="4572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8613648" y="4535424"/>
            <a:ext cx="2816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67E8F9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Audit-ready</a:t>
            </a:r>
            <a:endParaRPr lang="en-US" sz="1650" dirty="0"/>
          </a:p>
        </p:txBody>
      </p:sp>
      <p:sp>
        <p:nvSpPr>
          <p:cNvPr id="25" name="Text 23"/>
          <p:cNvSpPr/>
          <p:nvPr/>
        </p:nvSpPr>
        <p:spPr>
          <a:xfrm>
            <a:off x="8613648" y="4983480"/>
            <a:ext cx="28163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Logging, monitoring, security built in.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82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WE DO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Capabilities across the full stack.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2130552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47572" y="2272284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1554480" y="2112264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System Integration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1005840" y="2807208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APIs, middleware &amp; pipelines that connect ERP, biometrics, IoT and cloud.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453128" y="1783080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18888" y="2130552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960620" y="2272284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5367528" y="2112264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Custom Software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4818888" y="2807208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Desktop, mobile &amp; web apps engineered to your exact workflow.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66176" y="1783080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631936" y="2130552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773668" y="2272284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7" name="Text 15"/>
          <p:cNvSpPr/>
          <p:nvPr/>
        </p:nvSpPr>
        <p:spPr>
          <a:xfrm>
            <a:off x="9180576" y="2112264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IoT &amp; Off-grid Systems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8631936" y="2807208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ESP32/Arduino firmware, LoRa mesh and resilient field devices.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40080" y="4041648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005840" y="4389120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147572" y="4530852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2" name="Text 20"/>
          <p:cNvSpPr/>
          <p:nvPr/>
        </p:nvSpPr>
        <p:spPr>
          <a:xfrm>
            <a:off x="1554480" y="4370832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API &amp; Middleware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1005840" y="5065776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Contract-first bridges from legacy systems to the modern cloud.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453128" y="4041648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18888" y="4389120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960620" y="4530852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7" name="Text 25"/>
          <p:cNvSpPr/>
          <p:nvPr/>
        </p:nvSpPr>
        <p:spPr>
          <a:xfrm>
            <a:off x="5367528" y="4370832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AI-Augmented Development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4818888" y="5065776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Senior engineering, delivered faster — the AiDgile model.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8266176" y="4041648"/>
            <a:ext cx="3456432" cy="1965960"/>
          </a:xfrm>
          <a:prstGeom prst="roundRect">
            <a:avLst>
              <a:gd name="adj" fmla="val 465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8631936" y="4389120"/>
            <a:ext cx="384048" cy="384048"/>
          </a:xfrm>
          <a:prstGeom prst="ellipse">
            <a:avLst/>
          </a:prstGeom>
          <a:solidFill>
            <a:srgbClr val="ECFE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773668" y="4530852"/>
            <a:ext cx="100584" cy="100584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32" name="Text 30"/>
          <p:cNvSpPr/>
          <p:nvPr/>
        </p:nvSpPr>
        <p:spPr>
          <a:xfrm>
            <a:off x="9180576" y="4370832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Managed IT &amp; Transformation</a:t>
            </a:r>
            <a:endParaRPr lang="en-US" sz="1550" dirty="0"/>
          </a:p>
        </p:txBody>
      </p:sp>
      <p:sp>
        <p:nvSpPr>
          <p:cNvPr id="33" name="Text 31"/>
          <p:cNvSpPr/>
          <p:nvPr/>
        </p:nvSpPr>
        <p:spPr>
          <a:xfrm>
            <a:off x="8631936" y="5065776"/>
            <a:ext cx="27706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Paper-to-digital rollouts with training and ongoing support.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E749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HOW WE 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From recon to production.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3456432" cy="3657600"/>
          </a:xfrm>
          <a:prstGeom prst="roundRect">
            <a:avLst>
              <a:gd name="adj" fmla="val 2646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51560" y="2468880"/>
            <a:ext cx="914400" cy="914400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51560" y="3611880"/>
            <a:ext cx="2633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&amp; Architecture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4297680"/>
            <a:ext cx="27249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 survey every data flow, API contract and dependency, then hand you a clear blueprint with risks identified up front.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453128" y="2011680"/>
            <a:ext cx="3456432" cy="3657600"/>
          </a:xfrm>
          <a:prstGeom prst="roundRect">
            <a:avLst>
              <a:gd name="adj" fmla="val 2646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64608" y="2468880"/>
            <a:ext cx="914400" cy="914400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1" name="Text 9"/>
          <p:cNvSpPr/>
          <p:nvPr/>
        </p:nvSpPr>
        <p:spPr>
          <a:xfrm>
            <a:off x="4864608" y="24688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864608" y="3611880"/>
            <a:ext cx="2633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Engineer &amp; Integrate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864608" y="4297680"/>
            <a:ext cx="27249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Middleware, apps and firmware built in parallel with AI-assisted development — every component tested and architect-reviewed.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8266176" y="2011680"/>
            <a:ext cx="3456432" cy="3657600"/>
          </a:xfrm>
          <a:prstGeom prst="roundRect">
            <a:avLst>
              <a:gd name="adj" fmla="val 2646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14300" dist="38100" dir="5400000">
              <a:srgbClr val="0F172A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677656" y="2468880"/>
            <a:ext cx="914400" cy="914400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6" name="Text 14"/>
          <p:cNvSpPr/>
          <p:nvPr/>
        </p:nvSpPr>
        <p:spPr>
          <a:xfrm>
            <a:off x="8677656" y="24688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8677656" y="3611880"/>
            <a:ext cx="2633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Deploy &amp; Sustain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677656" y="4297680"/>
            <a:ext cx="27249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Production deployment to cloud or on-premise, with monitoring, alerting and a continuous-iteration model from day one.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33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875520" y="4663440"/>
            <a:ext cx="3291840" cy="3291840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468051" y="5255971"/>
            <a:ext cx="2106778" cy="2106778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94746" y="5782666"/>
            <a:ext cx="1053389" cy="1053389"/>
          </a:xfrm>
          <a:prstGeom prst="ellipse">
            <a:avLst/>
          </a:prstGeom>
          <a:solidFill>
            <a:srgbClr val="083344">
              <a:alpha val="0"/>
            </a:srgbClr>
          </a:solidFill>
          <a:ln w="15875">
            <a:solidFill>
              <a:srgbClr val="0891B2">
                <a:alpha val="7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875520" y="6309360"/>
            <a:ext cx="3291840" cy="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521440" y="4663440"/>
            <a:ext cx="0" cy="3291840"/>
          </a:xfrm>
          <a:prstGeom prst="line">
            <a:avLst/>
          </a:prstGeom>
          <a:noFill/>
          <a:ln w="9525">
            <a:solidFill>
              <a:srgbClr val="0891B2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521440" y="6309360"/>
            <a:ext cx="1185062" cy="-1135685"/>
          </a:xfrm>
          <a:prstGeom prst="line">
            <a:avLst/>
          </a:prstGeom>
          <a:noFill/>
          <a:ln w="22225">
            <a:solidFill>
              <a:srgbClr val="22D3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212726" y="5618074"/>
            <a:ext cx="146304" cy="146304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Shape 7"/>
          <p:cNvSpPr/>
          <p:nvPr/>
        </p:nvSpPr>
        <p:spPr>
          <a:xfrm>
            <a:off x="11466576" y="6254496"/>
            <a:ext cx="109728" cy="109728"/>
          </a:xfrm>
          <a:prstGeom prst="ellipse">
            <a:avLst/>
          </a:prstGeom>
          <a:solidFill>
            <a:srgbClr val="22D3E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02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WHY RECON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786384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sets us apart.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640080" y="1965960"/>
            <a:ext cx="5349240" cy="1874520"/>
          </a:xfrm>
          <a:prstGeom prst="roundRect">
            <a:avLst>
              <a:gd name="adj" fmla="val 4878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" y="2423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1417320" y="2331720"/>
            <a:ext cx="4251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Integration depth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417320" y="2807208"/>
            <a:ext cx="4160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 don't just build apps — we connect them. Every project solves at least one hard integration problem.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537960" y="1965960"/>
            <a:ext cx="5349240" cy="1874520"/>
          </a:xfrm>
          <a:prstGeom prst="roundRect">
            <a:avLst>
              <a:gd name="adj" fmla="val 4878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949440" y="242316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0" y="2331720"/>
            <a:ext cx="4251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AI-augmented throughput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7315200" y="2807208"/>
            <a:ext cx="4160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small senior team maintains a large portfolio without the quality floor dropping.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40080" y="4160520"/>
            <a:ext cx="5349240" cy="1874520"/>
          </a:xfrm>
          <a:prstGeom prst="roundRect">
            <a:avLst>
              <a:gd name="adj" fmla="val 4878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1560" y="461772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2" name="Text 20"/>
          <p:cNvSpPr/>
          <p:nvPr/>
        </p:nvSpPr>
        <p:spPr>
          <a:xfrm>
            <a:off x="1417320" y="4526280"/>
            <a:ext cx="4251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Cross-platform fluency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417320" y="5001768"/>
            <a:ext cx="4160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RAD Studio, Flutter, Node.js and ESP32 firmware — the right tool for each layer.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6537960" y="4160520"/>
            <a:ext cx="5349240" cy="1874520"/>
          </a:xfrm>
          <a:prstGeom prst="roundRect">
            <a:avLst>
              <a:gd name="adj" fmla="val 4878"/>
            </a:avLst>
          </a:prstGeom>
          <a:solidFill>
            <a:srgbClr val="0B3D50"/>
          </a:solidFill>
          <a:ln w="12700">
            <a:solidFill>
              <a:srgbClr val="14566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49440" y="4617720"/>
            <a:ext cx="164592" cy="164592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4526280"/>
            <a:ext cx="4251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Off-grid resilience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7315200" y="5001768"/>
            <a:ext cx="4160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CFFAF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Systems designed for Philippine realities: intermittent power and patchy connectivity.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548640" y="65196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E829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Recon Innovations  ·  Company Profile  ·  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 Innovations — Company Profile</dc:title>
  <dc:subject>PptxGenJS Presentation</dc:subject>
  <dc:creator>Recon Innovations</dc:creator>
  <cp:lastModifiedBy>Recon Innovations</cp:lastModifiedBy>
  <cp:revision>1</cp:revision>
  <dcterms:created xsi:type="dcterms:W3CDTF">2026-06-06T03:00:33Z</dcterms:created>
  <dcterms:modified xsi:type="dcterms:W3CDTF">2026-06-06T03:00:33Z</dcterms:modified>
</cp:coreProperties>
</file>